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4" Type="http://schemas.openxmlformats.org/officeDocument/2006/relationships/viewProps" Target="viewProps.xml" /><Relationship Id="rId10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6" Type="http://schemas.openxmlformats.org/officeDocument/2006/relationships/tableStyles" Target="tableStyles.xml" /><Relationship Id="rId10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e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4.png" /><Relationship Id="rId2" Type="http://schemas.openxmlformats.org/officeDocument/2006/relationships/image" Target="../media/image33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0.png" /><Relationship Id="rId2" Type="http://schemas.openxmlformats.org/officeDocument/2006/relationships/image" Target="../media/image39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jp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</a:t>
            </a:r>
          </a:p>
          <a:p>
            <a:pPr lvl="0"/>
            <a:r>
              <a:rPr/>
              <a:t>Jeffrey Hagen</a:t>
            </a:r>
          </a:p>
          <a:p>
            <a:pPr lvl="0"/>
            <a:r>
              <a:rPr/>
              <a:t>Michael Roach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Brandon Galloway</a:t>
            </a:r>
          </a:p>
          <a:p>
            <a:pPr lvl="0"/>
            <a:r>
              <a:rPr/>
              <a:t>Rebecca Wicks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tube_a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https://deidt7p41jzcy.cloudfront.net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https://deidt7p41jzcy.cloudfront.net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https://deidt7p41jzcy.cloudfront.net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https://deidt7p41jzcy.cloudfront.net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https://deidt7p41jzcy.cloudfront.net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https://deidt7p41jzcy.cloudfront.net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https://deidt7p41jzcy.cloudfront.net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the stomach is not suitable to make a new esophagus, the colon can be used to replace the esophagus</a:t>
            </a:r>
          </a:p>
        </p:txBody>
      </p:sp>
      <p:pic>
        <p:nvPicPr>
          <p:cNvPr descr="https://deidt7p41jzcy.cloudfront.net/colon-interposition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1900" y="1193800"/>
            <a:ext cx="3378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Colon Interposition</a:t>
            </a:r>
          </a:p>
        </p:txBody>
      </p:sp>
      <p:pic>
        <p:nvPicPr>
          <p:cNvPr descr="https://deidt7p41jzcy.cloudfront.net/colon_interposition_elseiv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952500"/>
            <a:ext cx="5359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https://deidt7p41jzcy.cloudfront.net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https://deidt7p41jzcy.cloudfront.net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https://deidt7p41jzcy.cloudfront.net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https://deidt7p41jzcy.cloudfront.net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https://deidt7p41jzcy.cloudfront.net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2025-11-01T18:09:50Z</dcterms:created>
  <dcterms:modified xsi:type="dcterms:W3CDTF">2025-11-01T18:09:50Z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